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61" r:id="rId4"/>
    <p:sldId id="262" r:id="rId5"/>
    <p:sldId id="263" r:id="rId6"/>
    <p:sldId id="264" r:id="rId7"/>
    <p:sldId id="265" r:id="rId8"/>
    <p:sldId id="266"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Reading </a:t>
            </a:r>
            <a:r>
              <a:rPr lang="en-US" dirty="0"/>
              <a:t>/ Fluency. Students read grade-level text with fluency and comprehension.[1]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85741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listen </a:t>
            </a:r>
            <a:r>
              <a:rPr lang="en-US" dirty="0"/>
              <a:t>to and interpret a speaker's purpose by explaining the content, evaluating the delivery of the presentation, and asking questions or making comments about the evidence that supports a speaker's claims.[26A]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60731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follow </a:t>
            </a:r>
            <a:r>
              <a:rPr lang="en-US" dirty="0"/>
              <a:t>and give complex oral instructions to perform specific tasks, answer questions, or solve problems.[26B]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425380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draw </a:t>
            </a:r>
            <a:r>
              <a:rPr lang="en-US" dirty="0"/>
              <a:t>conclusions about the speaker's message by considering verbal communication (e.g., word choice, tone) and nonverbal cues (e.g., posture, gestures, facial expressions).[26C]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901151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Listening </a:t>
            </a:r>
            <a:r>
              <a:rPr lang="en-US" dirty="0"/>
              <a:t>and Speaking / Speaking. Students speak clearly and to the point, using the conventions of language. Students will continue to apply earlier standards with greater complexity.[27]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52940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present </a:t>
            </a:r>
            <a:r>
              <a:rPr lang="en-US" dirty="0"/>
              <a:t>a critique of a literary work, film, or dramatic production, employing eye contact, speaking rate, volume, enunciation, a variety of natural gestures, and conventions of language to communicate ideas effectively.[27A]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4006743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Listening </a:t>
            </a:r>
            <a:r>
              <a:rPr lang="en-US" dirty="0"/>
              <a:t>and Speaking / Teamwork. Students work productively with others in teams. Students will continue to apply earlier standards with greater complexity.[28]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79458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participate </a:t>
            </a:r>
            <a:r>
              <a:rPr lang="en-US" dirty="0"/>
              <a:t>productively in discussions, plan agendas with clear goals and deadlines, set time limits for speakers, take notes, and vote on key issues.[28A]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2482718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Reading </a:t>
            </a:r>
            <a:r>
              <a:rPr lang="en-US" dirty="0"/>
              <a:t>/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925536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establish </a:t>
            </a:r>
            <a:r>
              <a:rPr lang="en-US" dirty="0"/>
              <a:t>purposes for reading selected texts based upon own or </a:t>
            </a:r>
            <a:r>
              <a:rPr lang="en-US" dirty="0" smtClean="0"/>
              <a:t>others’ </a:t>
            </a:r>
            <a:r>
              <a:rPr lang="en-US" dirty="0"/>
              <a:t>desired outcome to enhance comprehension.[RCA]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290759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ask </a:t>
            </a:r>
            <a:r>
              <a:rPr lang="en-US" dirty="0"/>
              <a:t>literal, interpretive, evaluative, and universal questions of text.[RCB]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65110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adjust fluency when reading aloud grade-level text based on the reading purpose and the nature of the text.[1A]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755476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reflect </a:t>
            </a:r>
            <a:r>
              <a:rPr lang="en-US" dirty="0"/>
              <a:t>on understanding to monitor comprehension (e.g., summarizing and synthesizing; making textual, personal, and world connections; creating sensory images).[RCC]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82623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inferences about text and use textual evidence to support understanding.[RCD]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156809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summarize</a:t>
            </a:r>
            <a:r>
              <a:rPr lang="en-US" dirty="0"/>
              <a:t>, paraphrase, and synthesize texts in ways that maintain meaning and logical order within a text and across texts.[RCE]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573901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mtClean="0"/>
              <a:t>make </a:t>
            </a:r>
            <a:r>
              <a:rPr lang="en-US"/>
              <a:t>connections between and across texts, including other media (e.g., film, play), and provide textual evidence.[RCF]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56643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92715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a genre appropriate for conveying the intended meaning to an audience, determining appropriate topics through a range of strategies (e.g., discussion, background reading, personal interests, interviews), and developing a thesis or controlling idea.[14A]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36822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develop </a:t>
            </a:r>
            <a:r>
              <a:rPr lang="en-US" dirty="0"/>
              <a:t>drafts by choosing an appropriate organizational strategy (e.g., sequence of events, cause-effect, compare-contrast) and building on ideas to create a focused, organized, and coherent piece of writing.[14B]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21387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revise drafts to ensure precise word choice and vivid images; consistent point of view; use of simple, compound, and complex sentences; internal and external coherence; and the use of effective transitions after rethinking how well questions of purpose, audience, and genre have been addressed.[14C]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516960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edit </a:t>
            </a:r>
            <a:r>
              <a:rPr lang="en-US" dirty="0"/>
              <a:t>drafts for grammar, mechanics, and spelling.[14D]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2512641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revise </a:t>
            </a:r>
            <a:r>
              <a:rPr lang="en-US" dirty="0"/>
              <a:t>final draft in response to feedback from peers and teacher and publish written work for appropriate audiences.[14E]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70942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Listening </a:t>
            </a:r>
            <a:r>
              <a:rPr lang="en-US" dirty="0"/>
              <a:t>and Speaking / Listening. Students will use comprehension skills to listen attentively to others in formal and informal settings. Students will continue to apply earlier standards with greater complexity.[26]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7th Grade ELAR</a:t>
            </a:r>
            <a:endParaRPr lang="en-US" dirty="0"/>
          </a:p>
        </p:txBody>
      </p:sp>
    </p:spTree>
    <p:extLst>
      <p:ext uri="{BB962C8B-B14F-4D97-AF65-F5344CB8AC3E}">
        <p14:creationId xmlns:p14="http://schemas.microsoft.com/office/powerpoint/2010/main" xmlns="" val="19903008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788</Words>
  <Application>Microsoft Office PowerPoint</Application>
  <PresentationFormat>On-screen Show (4:3)</PresentationFormat>
  <Paragraphs>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18</cp:revision>
  <dcterms:created xsi:type="dcterms:W3CDTF">2014-10-20T16:17:28Z</dcterms:created>
  <dcterms:modified xsi:type="dcterms:W3CDTF">2014-11-17T17:39:42Z</dcterms:modified>
</cp:coreProperties>
</file>